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Roboto Condensed"/>
      <p:regular r:id="rId37"/>
      <p:bold r:id="rId38"/>
      <p:italic r:id="rId39"/>
      <p:boldItalic r:id="rId40"/>
    </p:embeddedFont>
    <p:embeddedFont>
      <p:font typeface="Roboto Condensed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Italic.fntdata"/><Relationship Id="rId20" Type="http://schemas.openxmlformats.org/officeDocument/2006/relationships/slide" Target="slides/slide13.xml"/><Relationship Id="rId42" Type="http://schemas.openxmlformats.org/officeDocument/2006/relationships/font" Target="fonts/RobotoCondensedLight-bold.fntdata"/><Relationship Id="rId41" Type="http://schemas.openxmlformats.org/officeDocument/2006/relationships/font" Target="fonts/RobotoCondensedLight-regular.fntdata"/><Relationship Id="rId22" Type="http://schemas.openxmlformats.org/officeDocument/2006/relationships/slide" Target="slides/slide15.xml"/><Relationship Id="rId44" Type="http://schemas.openxmlformats.org/officeDocument/2006/relationships/font" Target="fonts/RobotoCondensedLight-boldItalic.fntdata"/><Relationship Id="rId21" Type="http://schemas.openxmlformats.org/officeDocument/2006/relationships/slide" Target="slides/slide14.xml"/><Relationship Id="rId43" Type="http://schemas.openxmlformats.org/officeDocument/2006/relationships/font" Target="fonts/RobotoCondensedLight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ProximaNova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4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3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-bold.fntdata"/><Relationship Id="rId15" Type="http://schemas.openxmlformats.org/officeDocument/2006/relationships/slide" Target="slides/slide8.xml"/><Relationship Id="rId37" Type="http://schemas.openxmlformats.org/officeDocument/2006/relationships/font" Target="fonts/RobotoCondensed-regular.fntdata"/><Relationship Id="rId14" Type="http://schemas.openxmlformats.org/officeDocument/2006/relationships/slide" Target="slides/slide7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0.xml"/><Relationship Id="rId39" Type="http://schemas.openxmlformats.org/officeDocument/2006/relationships/font" Target="fonts/RobotoCondensed-italic.fntdata"/><Relationship Id="rId16" Type="http://schemas.openxmlformats.org/officeDocument/2006/relationships/slide" Target="slides/slide9.xml"/><Relationship Id="rId38" Type="http://schemas.openxmlformats.org/officeDocument/2006/relationships/font" Target="fonts/RobotoCondensed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e9b04e720_0_0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6" name="Google Shape;136;g3e9b04e720_0_0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e9b04e720_0_0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9b04e720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9b04e72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e9b04e720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e9b04e72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e9b04e720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e9b04e72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e9b04e720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e9b04e72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El DOM virtual se actualiza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El DOM virtual se compara con el estado anterior y encuentra cuáles nodos cambiaron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Los objetos cambiados únicamente son actualizados en el real DOM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e9b04e720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e9b04e72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e9b04e720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e9b04e72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e9b04e720_0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e9b04e72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e9b04e720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e9b04e72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e9b04e720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e9b04e72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e9b04e720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e9b04e72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e9b04e72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e9b04e7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e9b04e720_0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e9b04e72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e9b04e720_0_41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48" name="Google Shape;348;g3e9b04e720_0_41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g3e9b04e720_0_41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e9b04e720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e9b04e7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e9b04e720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e9b04e72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e9b04e720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e9b04e72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100">
                <a:solidFill>
                  <a:srgbClr val="222222"/>
                </a:solidFill>
                <a:highlight>
                  <a:schemeClr val="lt1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React components are small, reusable pieces of code that return a React element to be rendered to the page. </a:t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100">
                <a:solidFill>
                  <a:srgbClr val="222222"/>
                </a:solidFill>
                <a:highlight>
                  <a:schemeClr val="lt1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collection of HTML, CSS, JS and some specific internal data which works as a functional modular section of code that can be reusable throughout our app.</a:t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100">
                <a:solidFill>
                  <a:srgbClr val="222222"/>
                </a:solidFill>
                <a:highlight>
                  <a:schemeClr val="lt1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Components can inherit data from parent components.</a:t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e61051c8f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e61051c8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100">
                <a:solidFill>
                  <a:srgbClr val="222222"/>
                </a:solidFill>
                <a:highlight>
                  <a:schemeClr val="lt1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React components are small, reusable pieces of code that return a React element to be rendered to the page. </a:t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100">
                <a:solidFill>
                  <a:srgbClr val="222222"/>
                </a:solidFill>
                <a:highlight>
                  <a:schemeClr val="lt1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collection of HTML, CSS, JS and some specific internal data which works as a functional modular section of code that can be reusable throughout our app.</a:t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100">
                <a:solidFill>
                  <a:srgbClr val="222222"/>
                </a:solidFill>
                <a:highlight>
                  <a:schemeClr val="lt1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Components can inherit data from parent components.</a:t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e9b04e720_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e9b04e72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e9b04e720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e9b04e72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Qué es el DOM? El DOM es la estructura de objetos que genera el navegador cuando se carga un documento.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Crea una descripción ligera de los componentes UI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Representación de la UI guardada en memoria y actualizada con el Real DOM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Diferencia entre estados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Calcula la menor cantidad de cambios para aplicar al DOM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Diferente al Shadow DOM</a:t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e9b04e720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e9b04e72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 sz="2100">
              <a:solidFill>
                <a:srgbClr val="222222"/>
              </a:solidFill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1583342"/>
            <a:ext cx="7772400" cy="1160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2840053"/>
            <a:ext cx="7772400" cy="7845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93989" y="285121"/>
            <a:ext cx="7713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525" lIns="83525" spcFirstLastPara="1" rIns="83525" wrap="square" tIns="835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marL="4953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marL="9779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marL="14732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marL="19685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993989" y="1101603"/>
            <a:ext cx="7713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 algn="l">
              <a:spcBef>
                <a:spcPts val="400"/>
              </a:spcBef>
              <a:spcAft>
                <a:spcPts val="0"/>
              </a:spcAft>
              <a:buClr>
                <a:srgbClr val="C6DD62"/>
              </a:buClr>
              <a:buSzPts val="2700"/>
              <a:buFont typeface="Arial"/>
              <a:buChar char="•"/>
              <a:defRPr/>
            </a:lvl1pPr>
            <a:lvl2pPr indent="-368300" lvl="1" marL="9144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–"/>
              <a:defRPr/>
            </a:lvl4pPr>
            <a:lvl5pPr indent="-330200" lvl="4" marL="22860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5pPr>
            <a:lvl6pPr indent="-330200" lvl="5" marL="27432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6pPr>
            <a:lvl7pPr indent="-330200" lvl="6" marL="32004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7pPr>
            <a:lvl8pPr indent="-330200" lvl="7" marL="36576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8pPr>
            <a:lvl9pPr indent="-330200" lvl="8" marL="41148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9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9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01" name="Google Shape;101;p29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02" name="Google Shape;102;p29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3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28" name="Google Shape;128;p3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29" name="Google Shape;129;p3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33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4.jp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4.jp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hyperlink" Target="https://reactjs.org/docs/thinking-in-react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hyperlink" Target="https://codepen.io/sebas_alarcon/pen/KeegLa" TargetMode="External"/><Relationship Id="rId6" Type="http://schemas.openxmlformats.org/officeDocument/2006/relationships/hyperlink" Target="https://codepen.io/sebas_alarcon/pen/KeegL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140" name="Google Shape;140;p3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141" name="Google Shape;141;p3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3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143" name="Google Shape;143;p3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Virtual DOM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Google Shape;237;p4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4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888" y="1547075"/>
            <a:ext cx="48482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Virtual DOM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8" name="Google Shape;248;p45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5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53" name="Google Shape;2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6925" y="1731250"/>
            <a:ext cx="501015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Virtual DOM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4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6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61" name="Google Shape;2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64" name="Google Shape;26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800" y="1866900"/>
            <a:ext cx="24384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Virtual DOM: Summary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7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 Light"/>
              <a:buChar char="-"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entire virtual DOM gets updated.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Roboto Condensed Light"/>
              <a:buChar char="-"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virtual DOM gets compared to what it looked like before you updated it. React figures out which objects have changed.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changed objects, and the changed objects only, get updated on the real DOM.</a:t>
            </a: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/>
        </p:nvSpPr>
        <p:spPr>
          <a:xfrm>
            <a:off x="377125" y="509650"/>
            <a:ext cx="74895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JSX: JAVASCRIPT XML SINTAXIS TRANSFORM</a:t>
            </a:r>
            <a:br>
              <a:rPr b="1" lang="en" sz="2400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4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8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 Light"/>
              <a:buChar char="-"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Optional 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HTML markup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Roboto Condensed Light"/>
              <a:buChar char="-"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Declarative description of the UI inline in JS Code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Roboto Condensed Light"/>
              <a:buChar char="-"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Combine ease-of-use of 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templates</a:t>
            </a: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with power of Javascript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Processor translates to plain Javascript</a:t>
            </a: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/>
        </p:nvSpPr>
        <p:spPr>
          <a:xfrm>
            <a:off x="377125" y="509650"/>
            <a:ext cx="74895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JSX: JAVASCRIPT XML SINTAXIS TRANSFORM</a:t>
            </a:r>
            <a:br>
              <a:rPr b="1" lang="en" sz="2400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2250" y="1924100"/>
            <a:ext cx="6679500" cy="17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/>
        </p:nvSpPr>
        <p:spPr>
          <a:xfrm>
            <a:off x="377125" y="509650"/>
            <a:ext cx="74895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JSX: JAVASCRIPT XML SINTAXIS TRANSFORM</a:t>
            </a:r>
            <a:br>
              <a:rPr b="1" lang="en" sz="2400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5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02" name="Google Shape;3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8050" y="1407275"/>
            <a:ext cx="6367800" cy="31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React App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0" name="Google Shape;310;p5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1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 a tool built by developers at Facebook to help you build React applications. It saves you from time-consuming setup and configuration. You simply run one command and create react app sets up the tools you need to start your React project.</a:t>
            </a: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React App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" name="Google Shape;320;p5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2"/>
          <p:cNvSpPr txBox="1"/>
          <p:nvPr/>
        </p:nvSpPr>
        <p:spPr>
          <a:xfrm>
            <a:off x="529125" y="173452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 must have:</a:t>
            </a:r>
            <a:b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b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npm +5</a:t>
            </a:r>
            <a:b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 then run: 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npx create-react-app my-app</a:t>
            </a:r>
            <a:b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FFFFFF"/>
              </a:solidFill>
              <a:highlight>
                <a:srgbClr val="0000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Create React App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0" name="Google Shape;330;p5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2724" y="1470725"/>
            <a:ext cx="5433941" cy="34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whitedesk.png" id="149" name="Google Shape;149;p36"/>
          <p:cNvPicPr preferRelativeResize="0"/>
          <p:nvPr/>
        </p:nvPicPr>
        <p:blipFill rotWithShape="1">
          <a:blip r:embed="rId3">
            <a:alphaModFix/>
          </a:blip>
          <a:srcRect b="0" l="0" r="18507" t="235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 txBox="1"/>
          <p:nvPr/>
        </p:nvSpPr>
        <p:spPr>
          <a:xfrm>
            <a:off x="859125" y="2940433"/>
            <a:ext cx="61866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Engineering Studio. Day 9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Bootcamp: React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1615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b="1" sz="10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4.png" id="153" name="Google Shape;1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6" y="3363878"/>
            <a:ext cx="644806" cy="49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Homework!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0" name="Google Shape;340;p5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4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We’re going to start a TODO list.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Think about which components you will need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Code all your stateless components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5" name="Google Shape;34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4975" y="1912525"/>
            <a:ext cx="1578700" cy="15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5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352" name="Google Shape;352;p5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353" name="Google Shape;353;p5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5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355" name="Google Shape;355;p5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25274" r="25274" t="0"/>
          <a:stretch/>
        </p:blipFill>
        <p:spPr>
          <a:xfrm>
            <a:off x="5484550" y="265747"/>
            <a:ext cx="3040854" cy="46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681925" y="1020200"/>
            <a:ext cx="31191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eact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 a declarative, efficient, and flexible JavaScript library for building user interfaces. It lets you compose complex UIs from small and isolated pieces of code called “components”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https://reactjs.org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64" name="Google Shape;1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7"/>
          <p:cNvSpPr/>
          <p:nvPr/>
        </p:nvSpPr>
        <p:spPr>
          <a:xfrm>
            <a:off x="4847908" y="1598126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Components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6" name="Google Shape;166;p37"/>
          <p:cNvSpPr/>
          <p:nvPr/>
        </p:nvSpPr>
        <p:spPr>
          <a:xfrm>
            <a:off x="4847900" y="2956171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JSX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7" name="Google Shape;167;p37"/>
          <p:cNvSpPr/>
          <p:nvPr/>
        </p:nvSpPr>
        <p:spPr>
          <a:xfrm>
            <a:off x="4847900" y="3635196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Create React App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8" name="Google Shape;168;p37"/>
          <p:cNvSpPr/>
          <p:nvPr/>
        </p:nvSpPr>
        <p:spPr>
          <a:xfrm>
            <a:off x="4847908" y="919101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React?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" name="Google Shape;169;p37"/>
          <p:cNvSpPr/>
          <p:nvPr/>
        </p:nvSpPr>
        <p:spPr>
          <a:xfrm>
            <a:off x="4847900" y="2277146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Virtual DOM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Why React?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77" name="Google Shape;1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8"/>
          <p:cNvSpPr txBox="1"/>
          <p:nvPr/>
        </p:nvSpPr>
        <p:spPr>
          <a:xfrm>
            <a:off x="529125" y="1803275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-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Simple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-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 doesn’t use templates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-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 can build large applications with a lot of data that changes over the time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-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 is just JS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 Light"/>
              <a:buChar char="-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Learning curve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" name="Google Shape;185;p3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87" name="Google Shape;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9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Return a React element to be rendered to the page. </a:t>
            </a: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collection of HTML, CSS, JS and some specific internal data.</a:t>
            </a: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Inheritance</a:t>
            </a: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Components can be defined using pure Javascript or React’s JSX</a:t>
            </a: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Identifying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5" name="Google Shape;195;p4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0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https://reactjs.org/docs/thinking-in-react.html</a:t>
            </a: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/>
        </p:nvSpPr>
        <p:spPr>
          <a:xfrm>
            <a:off x="390125" y="51000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5" name="Google Shape;205;p4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1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  <a:hlinkClick r:id="rId5"/>
              </a:rPr>
              <a:t>https://codepen.io/sebas_alarcon/pen/KeegLa</a:t>
            </a:r>
            <a:br>
              <a:rPr lang="en" sz="2100" u="sng">
                <a:solidFill>
                  <a:schemeClr val="hlink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  <a:hlinkClick r:id="rId6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Virtual DOM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5" name="Google Shape;215;p4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17" name="Google Shape;2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2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 lightweight description of UI components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Representation of a UI is kept in memory and synced with the “real” DOM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Diff between states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Compute minimal set of changes to apply to the DOM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Roboto Condensed Light"/>
              <a:buChar char="-"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Different to Shadow DOM!</a:t>
            </a: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React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Virtual DOM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Google Shape;225;p4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3"/>
          <p:cNvSpPr txBox="1"/>
          <p:nvPr/>
        </p:nvSpPr>
        <p:spPr>
          <a:xfrm>
            <a:off x="529125" y="1725350"/>
            <a:ext cx="80295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21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30" name="Google Shape;2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2825" y="1429300"/>
            <a:ext cx="4028976" cy="30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750" y="1755200"/>
            <a:ext cx="2503175" cy="22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